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2" d="100"/>
          <a:sy n="62" d="100"/>
        </p:scale>
        <p:origin x="978"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9/12/2019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18" Type="http://schemas.openxmlformats.org/officeDocument/2006/relationships/image" Target="../media/image5.png"/><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17" Type="http://schemas.openxmlformats.org/officeDocument/2006/relationships/slideLayout" Target="../slideLayouts/slideLayout4.xml"/><Relationship Id="rId2" Type="http://schemas.openxmlformats.org/officeDocument/2006/relationships/audio" Target="../media/media1.mp3"/><Relationship Id="rId16" Type="http://schemas.openxmlformats.org/officeDocument/2006/relationships/audio" Target="../media/media8.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microsoft.com/office/2007/relationships/media" Target="../media/media8.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10.mp3"/><Relationship Id="rId7" Type="http://schemas.openxmlformats.org/officeDocument/2006/relationships/slideLayout" Target="../slideLayouts/slideLayout4.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audio" Target="../media/media11.mp3"/><Relationship Id="rId5" Type="http://schemas.microsoft.com/office/2007/relationships/media" Target="../media/media11.mp3"/><Relationship Id="rId4" Type="http://schemas.openxmlformats.org/officeDocument/2006/relationships/audio" Target="../media/media10.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HK" dirty="0" smtClean="0"/>
              <a:t>P </a:t>
            </a:r>
            <a:r>
              <a:rPr lang="en-US" altLang="zh-HK" dirty="0" smtClean="0"/>
              <a:t>6 </a:t>
            </a:r>
            <a:r>
              <a:rPr lang="en-US" altLang="zh-HK" dirty="0" smtClean="0"/>
              <a:t>Dictation </a:t>
            </a:r>
            <a:r>
              <a:rPr lang="en-US" altLang="zh-HK" dirty="0" smtClean="0"/>
              <a:t>2</a:t>
            </a:r>
            <a:br>
              <a:rPr lang="en-US" altLang="zh-HK" dirty="0" smtClean="0"/>
            </a:br>
            <a:r>
              <a:rPr lang="en-US" altLang="zh-HK" dirty="0" smtClean="0"/>
              <a:t>Book 11 Unit 2</a:t>
            </a:r>
            <a:endParaRPr lang="zh-HK" altLang="en-US" dirty="0"/>
          </a:p>
        </p:txBody>
      </p:sp>
      <p:sp>
        <p:nvSpPr>
          <p:cNvPr id="3" name="副標題 2"/>
          <p:cNvSpPr>
            <a:spLocks noGrp="1"/>
          </p:cNvSpPr>
          <p:nvPr>
            <p:ph type="subTitle" idx="1"/>
          </p:nvPr>
        </p:nvSpPr>
        <p:spPr/>
        <p:txBody>
          <a:bodyPr/>
          <a:lstStyle/>
          <a:p>
            <a:r>
              <a:rPr lang="en-US" altLang="zh-HK" dirty="0" smtClean="0"/>
              <a:t>23</a:t>
            </a:r>
            <a:r>
              <a:rPr lang="en-US" altLang="zh-HK" baseline="30000" dirty="0" smtClean="0"/>
              <a:t>th</a:t>
            </a:r>
            <a:r>
              <a:rPr lang="en-US" altLang="zh-HK" dirty="0" smtClean="0"/>
              <a:t> October, 2019</a:t>
            </a:r>
            <a:endParaRPr lang="en-US" altLang="zh-HK" dirty="0" smtClean="0"/>
          </a:p>
          <a:p>
            <a:r>
              <a:rPr lang="en-US" altLang="zh-HK" dirty="0" smtClean="0"/>
              <a:t>Week </a:t>
            </a:r>
            <a:r>
              <a:rPr lang="en-US" altLang="zh-HK" dirty="0" smtClean="0"/>
              <a:t>8</a:t>
            </a:r>
            <a:endParaRPr lang="zh-HK" altLang="en-US" dirty="0"/>
          </a:p>
        </p:txBody>
      </p:sp>
    </p:spTree>
    <p:extLst>
      <p:ext uri="{BB962C8B-B14F-4D97-AF65-F5344CB8AC3E}">
        <p14:creationId xmlns:p14="http://schemas.microsoft.com/office/powerpoint/2010/main" val="915539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HK" dirty="0" smtClean="0"/>
              <a:t>A. Vocabulary</a:t>
            </a:r>
            <a:endParaRPr lang="zh-HK" altLang="en-US" dirty="0"/>
          </a:p>
        </p:txBody>
      </p:sp>
      <p:sp>
        <p:nvSpPr>
          <p:cNvPr id="3" name="內容版面配置區 2"/>
          <p:cNvSpPr>
            <a:spLocks noGrp="1"/>
          </p:cNvSpPr>
          <p:nvPr>
            <p:ph sz="half" idx="1"/>
          </p:nvPr>
        </p:nvSpPr>
        <p:spPr/>
        <p:txBody>
          <a:bodyPr>
            <a:normAutofit/>
          </a:bodyPr>
          <a:lstStyle/>
          <a:p>
            <a:r>
              <a:rPr lang="en-US" altLang="zh-HK" dirty="0" smtClean="0"/>
              <a:t>    </a:t>
            </a:r>
            <a:r>
              <a:rPr lang="en-US" altLang="zh-HK" dirty="0" smtClean="0"/>
              <a:t>   chew </a:t>
            </a:r>
            <a:endParaRPr lang="en-US" altLang="zh-HK" dirty="0" smtClean="0"/>
          </a:p>
          <a:p>
            <a:r>
              <a:rPr lang="en-US" altLang="zh-HK" dirty="0"/>
              <a:t> </a:t>
            </a:r>
            <a:r>
              <a:rPr lang="en-US" altLang="zh-HK" dirty="0" smtClean="0"/>
              <a:t>      cough</a:t>
            </a:r>
          </a:p>
          <a:p>
            <a:r>
              <a:rPr lang="en-US" altLang="zh-HK" dirty="0"/>
              <a:t> </a:t>
            </a:r>
            <a:r>
              <a:rPr lang="en-US" altLang="zh-HK" dirty="0" smtClean="0"/>
              <a:t>      scratch</a:t>
            </a:r>
          </a:p>
          <a:p>
            <a:r>
              <a:rPr lang="en-US" altLang="zh-HK" dirty="0"/>
              <a:t> </a:t>
            </a:r>
            <a:r>
              <a:rPr lang="en-US" altLang="zh-HK" dirty="0" smtClean="0"/>
              <a:t>      sneeze</a:t>
            </a:r>
            <a:endParaRPr lang="en-US" altLang="zh-HK" dirty="0" smtClean="0"/>
          </a:p>
        </p:txBody>
      </p:sp>
      <p:sp>
        <p:nvSpPr>
          <p:cNvPr id="7" name="內容版面配置區 6"/>
          <p:cNvSpPr>
            <a:spLocks noGrp="1"/>
          </p:cNvSpPr>
          <p:nvPr>
            <p:ph sz="half" idx="2"/>
          </p:nvPr>
        </p:nvSpPr>
        <p:spPr/>
        <p:txBody>
          <a:bodyPr/>
          <a:lstStyle/>
          <a:p>
            <a:r>
              <a:rPr lang="en-US" altLang="zh-HK" dirty="0" smtClean="0"/>
              <a:t>     </a:t>
            </a:r>
            <a:r>
              <a:rPr lang="en-US" altLang="zh-HK" dirty="0" smtClean="0"/>
              <a:t>  yawn</a:t>
            </a:r>
            <a:endParaRPr lang="en-US" altLang="zh-HK" dirty="0"/>
          </a:p>
          <a:p>
            <a:r>
              <a:rPr lang="en-US" altLang="zh-HK" dirty="0" smtClean="0"/>
              <a:t>     </a:t>
            </a:r>
            <a:r>
              <a:rPr lang="en-US" altLang="zh-HK" dirty="0" smtClean="0"/>
              <a:t>  sweat</a:t>
            </a:r>
            <a:endParaRPr lang="en-US" altLang="zh-HK" dirty="0"/>
          </a:p>
          <a:p>
            <a:r>
              <a:rPr lang="en-US" altLang="zh-HK" dirty="0" smtClean="0"/>
              <a:t>     </a:t>
            </a:r>
            <a:r>
              <a:rPr lang="en-US" altLang="zh-HK" dirty="0" smtClean="0"/>
              <a:t>  swallow</a:t>
            </a:r>
            <a:endParaRPr lang="en-US" altLang="zh-HK" dirty="0"/>
          </a:p>
          <a:p>
            <a:r>
              <a:rPr lang="en-US" altLang="zh-HK" dirty="0" smtClean="0"/>
              <a:t>     </a:t>
            </a:r>
            <a:r>
              <a:rPr lang="en-US" altLang="zh-HK" dirty="0" smtClean="0"/>
              <a:t>   snore</a:t>
            </a:r>
          </a:p>
        </p:txBody>
      </p:sp>
      <p:pic>
        <p:nvPicPr>
          <p:cNvPr id="24" name="che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477108" y="2467707"/>
            <a:ext cx="609600" cy="609600"/>
          </a:xfrm>
          <a:prstGeom prst="rect">
            <a:avLst/>
          </a:prstGeom>
        </p:spPr>
      </p:pic>
      <p:pic>
        <p:nvPicPr>
          <p:cNvPr id="25" name="cough">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512512" y="3023382"/>
            <a:ext cx="609600" cy="609600"/>
          </a:xfrm>
          <a:prstGeom prst="rect">
            <a:avLst/>
          </a:prstGeom>
        </p:spPr>
      </p:pic>
      <p:pic>
        <p:nvPicPr>
          <p:cNvPr id="26" name="scratch">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1512512" y="3540369"/>
            <a:ext cx="609600" cy="609600"/>
          </a:xfrm>
          <a:prstGeom prst="rect">
            <a:avLst/>
          </a:prstGeom>
        </p:spPr>
      </p:pic>
      <p:pic>
        <p:nvPicPr>
          <p:cNvPr id="27" name="sneez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8"/>
          <a:stretch>
            <a:fillRect/>
          </a:stretch>
        </p:blipFill>
        <p:spPr>
          <a:xfrm>
            <a:off x="1512512" y="4095808"/>
            <a:ext cx="609600" cy="609600"/>
          </a:xfrm>
          <a:prstGeom prst="rect">
            <a:avLst/>
          </a:prstGeom>
        </p:spPr>
      </p:pic>
      <p:pic>
        <p:nvPicPr>
          <p:cNvPr id="28" name="yawn">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8"/>
          <a:stretch>
            <a:fillRect/>
          </a:stretch>
        </p:blipFill>
        <p:spPr>
          <a:xfrm>
            <a:off x="6377354" y="2472397"/>
            <a:ext cx="609600" cy="609600"/>
          </a:xfrm>
          <a:prstGeom prst="rect">
            <a:avLst/>
          </a:prstGeom>
        </p:spPr>
      </p:pic>
      <p:pic>
        <p:nvPicPr>
          <p:cNvPr id="29" name="swea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8"/>
          <a:stretch>
            <a:fillRect/>
          </a:stretch>
        </p:blipFill>
        <p:spPr>
          <a:xfrm>
            <a:off x="6365866" y="2987041"/>
            <a:ext cx="609600" cy="609600"/>
          </a:xfrm>
          <a:prstGeom prst="rect">
            <a:avLst/>
          </a:prstGeom>
        </p:spPr>
      </p:pic>
      <p:pic>
        <p:nvPicPr>
          <p:cNvPr id="30" name="swallow">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8"/>
          <a:stretch>
            <a:fillRect/>
          </a:stretch>
        </p:blipFill>
        <p:spPr>
          <a:xfrm>
            <a:off x="6365866" y="3508718"/>
            <a:ext cx="609600" cy="609600"/>
          </a:xfrm>
          <a:prstGeom prst="rect">
            <a:avLst/>
          </a:prstGeom>
        </p:spPr>
      </p:pic>
      <p:pic>
        <p:nvPicPr>
          <p:cNvPr id="31" name="snore">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18"/>
          <a:stretch>
            <a:fillRect/>
          </a:stretch>
        </p:blipFill>
        <p:spPr>
          <a:xfrm>
            <a:off x="6379113" y="4030395"/>
            <a:ext cx="609600" cy="609600"/>
          </a:xfrm>
          <a:prstGeom prst="rect">
            <a:avLst/>
          </a:prstGeom>
        </p:spPr>
      </p:pic>
    </p:spTree>
    <p:extLst>
      <p:ext uri="{BB962C8B-B14F-4D97-AF65-F5344CB8AC3E}">
        <p14:creationId xmlns:p14="http://schemas.microsoft.com/office/powerpoint/2010/main" val="902314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2" fill="hold"/>
                                        <p:tgtEl>
                                          <p:spTgt spid="24"/>
                                        </p:tgtEl>
                                      </p:cBhvr>
                                    </p:cmd>
                                  </p:childTnLst>
                                </p:cTn>
                              </p:par>
                            </p:childTnLst>
                          </p:cTn>
                        </p:par>
                      </p:childTnLst>
                    </p:cTn>
                  </p:par>
                </p:childTnLst>
              </p:cTn>
              <p:nextCondLst>
                <p:cond evt="onClick" delay="0">
                  <p:tgtEl>
                    <p:spTgt spid="24"/>
                  </p:tgtEl>
                </p:cond>
              </p:nextCondLst>
            </p:seq>
            <p:audio>
              <p:cMediaNode vol="80000">
                <p:cTn id="7" fill="hold" display="0">
                  <p:stCondLst>
                    <p:cond delay="indefinite"/>
                  </p:stCondLst>
                  <p:endCondLst>
                    <p:cond evt="onStopAudio" delay="0">
                      <p:tgtEl>
                        <p:sldTgt/>
                      </p:tgtEl>
                    </p:cond>
                  </p:endCondLst>
                </p:cTn>
                <p:tgtEl>
                  <p:spTgt spid="24"/>
                </p:tgtEl>
              </p:cMediaNode>
            </p:audio>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06" fill="hold"/>
                                        <p:tgtEl>
                                          <p:spTgt spid="25"/>
                                        </p:tgtEl>
                                      </p:cBhvr>
                                    </p:cmd>
                                  </p:childTnLst>
                                </p:cTn>
                              </p:par>
                            </p:childTnLst>
                          </p:cTn>
                        </p:par>
                      </p:childTnLst>
                    </p:cTn>
                  </p:par>
                </p:childTnLst>
              </p:cTn>
              <p:nextCondLst>
                <p:cond evt="onClick" delay="0">
                  <p:tgtEl>
                    <p:spTgt spid="25"/>
                  </p:tgtEl>
                </p:cond>
              </p:nextCondLst>
            </p:seq>
            <p:audio>
              <p:cMediaNode vol="80000">
                <p:cTn id="13" fill="hold" display="0">
                  <p:stCondLst>
                    <p:cond delay="indefinite"/>
                  </p:stCondLst>
                  <p:endCondLst>
                    <p:cond evt="onStopAudio" delay="0">
                      <p:tgtEl>
                        <p:sldTgt/>
                      </p:tgtEl>
                    </p:cond>
                  </p:endCondLst>
                </p:cTn>
                <p:tgtEl>
                  <p:spTgt spid="25"/>
                </p:tgtEl>
              </p:cMediaNode>
            </p:audio>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671" fill="hold"/>
                                        <p:tgtEl>
                                          <p:spTgt spid="26"/>
                                        </p:tgtEl>
                                      </p:cBhvr>
                                    </p:cmd>
                                  </p:childTnLst>
                                </p:cTn>
                              </p:par>
                            </p:childTnLst>
                          </p:cTn>
                        </p:par>
                      </p:childTnLst>
                    </p:cTn>
                  </p:par>
                </p:childTnLst>
              </p:cTn>
              <p:nextCondLst>
                <p:cond evt="onClick" delay="0">
                  <p:tgtEl>
                    <p:spTgt spid="26"/>
                  </p:tgtEl>
                </p:cond>
              </p:nextCondLst>
            </p:seq>
            <p:audio>
              <p:cMediaNode vol="80000">
                <p:cTn id="19" fill="hold" display="0">
                  <p:stCondLst>
                    <p:cond delay="indefinite"/>
                  </p:stCondLst>
                  <p:endCondLst>
                    <p:cond evt="onStopAudio" delay="0">
                      <p:tgtEl>
                        <p:sldTgt/>
                      </p:tgtEl>
                    </p:cond>
                  </p:endCondLst>
                </p:cTn>
                <p:tgtEl>
                  <p:spTgt spid="26"/>
                </p:tgtEl>
              </p:cMediaNode>
            </p:audio>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24" fill="hold"/>
                                        <p:tgtEl>
                                          <p:spTgt spid="27"/>
                                        </p:tgtEl>
                                      </p:cBhvr>
                                    </p:cmd>
                                  </p:childTnLst>
                                </p:cTn>
                              </p:par>
                            </p:childTnLst>
                          </p:cTn>
                        </p:par>
                      </p:childTnLst>
                    </p:cTn>
                  </p:par>
                </p:childTnLst>
              </p:cTn>
              <p:nextCondLst>
                <p:cond evt="onClick" delay="0">
                  <p:tgtEl>
                    <p:spTgt spid="27"/>
                  </p:tgtEl>
                </p:cond>
              </p:nextCondLst>
            </p:seq>
            <p:audio>
              <p:cMediaNode vol="80000">
                <p:cTn id="25" fill="hold" display="0">
                  <p:stCondLst>
                    <p:cond delay="indefinite"/>
                  </p:stCondLst>
                  <p:endCondLst>
                    <p:cond evt="onStopAudio" delay="0">
                      <p:tgtEl>
                        <p:sldTgt/>
                      </p:tgtEl>
                    </p:cond>
                  </p:endCondLst>
                </p:cTn>
                <p:tgtEl>
                  <p:spTgt spid="27"/>
                </p:tgtEl>
              </p:cMediaNode>
            </p:audio>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541" fill="hold"/>
                                        <p:tgtEl>
                                          <p:spTgt spid="28"/>
                                        </p:tgtEl>
                                      </p:cBhvr>
                                    </p:cmd>
                                  </p:childTnLst>
                                </p:cTn>
                              </p:par>
                            </p:childTnLst>
                          </p:cTn>
                        </p:par>
                      </p:childTnLst>
                    </p:cTn>
                  </p:par>
                </p:childTnLst>
              </p:cTn>
              <p:nextCondLst>
                <p:cond evt="onClick" delay="0">
                  <p:tgtEl>
                    <p:spTgt spid="28"/>
                  </p:tgtEl>
                </p:cond>
              </p:nextCondLst>
            </p:seq>
            <p:audio>
              <p:cMediaNode vol="80000">
                <p:cTn id="31" fill="hold" display="0">
                  <p:stCondLst>
                    <p:cond delay="indefinite"/>
                  </p:stCondLst>
                  <p:endCondLst>
                    <p:cond evt="onStopAudio" delay="0">
                      <p:tgtEl>
                        <p:sldTgt/>
                      </p:tgtEl>
                    </p:cond>
                  </p:endCondLst>
                </p:cTn>
                <p:tgtEl>
                  <p:spTgt spid="28"/>
                </p:tgtEl>
              </p:cMediaNode>
            </p:audio>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645" fill="hold"/>
                                        <p:tgtEl>
                                          <p:spTgt spid="29"/>
                                        </p:tgtEl>
                                      </p:cBhvr>
                                    </p:cmd>
                                  </p:childTnLst>
                                </p:cTn>
                              </p:par>
                            </p:childTnLst>
                          </p:cTn>
                        </p:par>
                      </p:childTnLst>
                    </p:cTn>
                  </p:par>
                </p:childTnLst>
              </p:cTn>
              <p:nextCondLst>
                <p:cond evt="onClick" delay="0">
                  <p:tgtEl>
                    <p:spTgt spid="29"/>
                  </p:tgtEl>
                </p:cond>
              </p:nextCondLst>
            </p:seq>
            <p:audio>
              <p:cMediaNode vol="80000">
                <p:cTn id="37" fill="hold" display="0">
                  <p:stCondLst>
                    <p:cond delay="indefinite"/>
                  </p:stCondLst>
                  <p:endCondLst>
                    <p:cond evt="onStopAudio" delay="0">
                      <p:tgtEl>
                        <p:sldTgt/>
                      </p:tgtEl>
                    </p:cond>
                  </p:endCondLst>
                </p:cTn>
                <p:tgtEl>
                  <p:spTgt spid="29"/>
                </p:tgtEl>
              </p:cMediaNode>
            </p:audio>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750" fill="hold"/>
                                        <p:tgtEl>
                                          <p:spTgt spid="30"/>
                                        </p:tgtEl>
                                      </p:cBhvr>
                                    </p:cmd>
                                  </p:childTnLst>
                                </p:cTn>
                              </p:par>
                            </p:childTnLst>
                          </p:cTn>
                        </p:par>
                      </p:childTnLst>
                    </p:cTn>
                  </p:par>
                </p:childTnLst>
              </p:cTn>
              <p:nextCondLst>
                <p:cond evt="onClick" delay="0">
                  <p:tgtEl>
                    <p:spTgt spid="30"/>
                  </p:tgtEl>
                </p:cond>
              </p:nextCondLst>
            </p:seq>
            <p:audio>
              <p:cMediaNode vol="80000">
                <p:cTn id="43" fill="hold" display="0">
                  <p:stCondLst>
                    <p:cond delay="indefinite"/>
                  </p:stCondLst>
                  <p:endCondLst>
                    <p:cond evt="onStopAudio" delay="0">
                      <p:tgtEl>
                        <p:sldTgt/>
                      </p:tgtEl>
                    </p:cond>
                  </p:endCondLst>
                </p:cTn>
                <p:tgtEl>
                  <p:spTgt spid="30"/>
                </p:tgtEl>
              </p:cMediaNode>
            </p:audio>
            <p:seq concurrent="1" nextAc="seek">
              <p:cTn id="44" restart="whenNotActive" fill="hold" evtFilter="cancelBubble" nodeType="interactiveSeq">
                <p:stCondLst>
                  <p:cond evt="onClick" delay="0">
                    <p:tgtEl>
                      <p:spTgt spid="31"/>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619" fill="hold"/>
                                        <p:tgtEl>
                                          <p:spTgt spid="31"/>
                                        </p:tgtEl>
                                      </p:cBhvr>
                                    </p:cmd>
                                  </p:childTnLst>
                                </p:cTn>
                              </p:par>
                            </p:childTnLst>
                          </p:cTn>
                        </p:par>
                      </p:childTnLst>
                    </p:cTn>
                  </p:par>
                </p:childTnLst>
              </p:cTn>
              <p:nextCondLst>
                <p:cond evt="onClick" delay="0">
                  <p:tgtEl>
                    <p:spTgt spid="31"/>
                  </p:tgtEl>
                </p:cond>
              </p:nextCondLst>
            </p:seq>
            <p:audio>
              <p:cMediaNode vol="80000">
                <p:cTn id="49" fill="hold" display="0">
                  <p:stCondLst>
                    <p:cond delay="indefinite"/>
                  </p:stCondLst>
                  <p:endCondLst>
                    <p:cond evt="onStopAudio" delay="0">
                      <p:tgtEl>
                        <p:sldTgt/>
                      </p:tgtEl>
                    </p:cond>
                  </p:endCondLst>
                </p:cTn>
                <p:tgtEl>
                  <p:spTgt spid="3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295402" y="982132"/>
            <a:ext cx="9601196" cy="1310307"/>
          </a:xfrm>
        </p:spPr>
        <p:txBody>
          <a:bodyPr/>
          <a:lstStyle/>
          <a:p>
            <a:pPr algn="l"/>
            <a:r>
              <a:rPr lang="en-US" altLang="zh-HK" dirty="0" smtClean="0"/>
              <a:t>B. Paragraphs</a:t>
            </a:r>
            <a:endParaRPr lang="zh-HK" altLang="en-US" dirty="0"/>
          </a:p>
        </p:txBody>
      </p:sp>
      <p:sp>
        <p:nvSpPr>
          <p:cNvPr id="9" name="內容版面配置區 8"/>
          <p:cNvSpPr>
            <a:spLocks noGrp="1"/>
          </p:cNvSpPr>
          <p:nvPr>
            <p:ph sz="half" idx="2"/>
          </p:nvPr>
        </p:nvSpPr>
        <p:spPr>
          <a:xfrm>
            <a:off x="1368918" y="2436896"/>
            <a:ext cx="9454164" cy="3762197"/>
          </a:xfrm>
        </p:spPr>
        <p:txBody>
          <a:bodyPr>
            <a:normAutofit/>
          </a:bodyPr>
          <a:lstStyle/>
          <a:p>
            <a:pPr lvl="1"/>
            <a:r>
              <a:rPr lang="en-US" altLang="zh-HK" dirty="0" smtClean="0"/>
              <a:t>Your brain is always active, even at night. Did you know that your brain can solve problems even when you are asleep? Although you are sleeping, your brain is still awake, sorting and storing information. If you do not get enough sleep, your brain will not work properly.</a:t>
            </a:r>
          </a:p>
          <a:p>
            <a:pPr lvl="1"/>
            <a:r>
              <a:rPr lang="en-US" altLang="zh-HK" sz="2200" dirty="0" smtClean="0"/>
              <a:t>Your heart never stops. It is constantly pumping blood around your body to bring oxygen and nutrients to your organs, If you do exercise of feel stressed or scared, your heart will beat faster.</a:t>
            </a:r>
          </a:p>
          <a:p>
            <a:pPr lvl="1"/>
            <a:r>
              <a:rPr lang="en-US" altLang="zh-HK" sz="2200" dirty="0" smtClean="0"/>
              <a:t>Although you can control your breathing, it normally happens by itself even if you do not think about it. Your lungs take in oxygen, which you need. If your nose itches, a blast of air will come from your lungs to make you sneeze.</a:t>
            </a:r>
            <a:endParaRPr lang="en-US" altLang="zh-HK" sz="2200" dirty="0" smtClean="0"/>
          </a:p>
          <a:p>
            <a:pPr marL="0" indent="0">
              <a:buNone/>
            </a:pPr>
            <a:endParaRPr lang="zh-HK" altLang="en-US" dirty="0"/>
          </a:p>
        </p:txBody>
      </p:sp>
      <p:pic>
        <p:nvPicPr>
          <p:cNvPr id="6" name="lh_bk11_p22_0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95402" y="2436896"/>
            <a:ext cx="609600" cy="609600"/>
          </a:xfrm>
          <a:prstGeom prst="rect">
            <a:avLst/>
          </a:prstGeom>
        </p:spPr>
      </p:pic>
      <p:pic>
        <p:nvPicPr>
          <p:cNvPr id="7" name="lh_bk11_p22_0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95402" y="3708394"/>
            <a:ext cx="609600" cy="609600"/>
          </a:xfrm>
          <a:prstGeom prst="rect">
            <a:avLst/>
          </a:prstGeom>
        </p:spPr>
      </p:pic>
      <p:pic>
        <p:nvPicPr>
          <p:cNvPr id="8" name="lh_bk11_p22_08">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295402" y="4859216"/>
            <a:ext cx="609600" cy="609600"/>
          </a:xfrm>
          <a:prstGeom prst="rect">
            <a:avLst/>
          </a:prstGeom>
        </p:spPr>
      </p:pic>
    </p:spTree>
    <p:extLst>
      <p:ext uri="{BB962C8B-B14F-4D97-AF65-F5344CB8AC3E}">
        <p14:creationId xmlns:p14="http://schemas.microsoft.com/office/powerpoint/2010/main" val="9131231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33"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595"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442" fill="hold"/>
                                        <p:tgtEl>
                                          <p:spTgt spid="8"/>
                                        </p:tgtEl>
                                      </p:cBhvr>
                                    </p:cmd>
                                  </p:childTnLst>
                                </p:cTn>
                              </p:par>
                            </p:childTnLst>
                          </p:cTn>
                        </p:par>
                      </p:childTnLst>
                    </p:cTn>
                  </p:par>
                </p:childTnLst>
              </p:cTn>
              <p:nextCondLst>
                <p:cond evt="onClick" delay="0">
                  <p:tgtEl>
                    <p:spTgt spid="8"/>
                  </p:tgtEl>
                </p:cond>
              </p:nextCondLst>
            </p:seq>
            <p:audio>
              <p:cMediaNode vol="80000">
                <p:cTn id="19" fill="hold" display="0">
                  <p:stCondLst>
                    <p:cond delay="indefinite"/>
                  </p:stCondLst>
                  <p:endCondLst>
                    <p:cond evt="onStopAudio" delay="0">
                      <p:tgtEl>
                        <p:sldTgt/>
                      </p:tgtEl>
                    </p:cond>
                  </p:endCondLst>
                </p:cTn>
                <p:tgtEl>
                  <p:spTgt spid="8"/>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391</TotalTime>
  <Words>176</Words>
  <Application>Microsoft Office PowerPoint</Application>
  <PresentationFormat>寬螢幕</PresentationFormat>
  <Paragraphs>16</Paragraphs>
  <Slides>3</Slides>
  <Notes>0</Notes>
  <HiddenSlides>0</HiddenSlides>
  <MMClips>11</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vt:i4>
      </vt:variant>
    </vt:vector>
  </HeadingPairs>
  <TitlesOfParts>
    <vt:vector size="8" baseType="lpstr">
      <vt:lpstr>微軟正黑體</vt:lpstr>
      <vt:lpstr>新細明體</vt:lpstr>
      <vt:lpstr>Arial</vt:lpstr>
      <vt:lpstr>Garamond</vt:lpstr>
      <vt:lpstr>有機</vt:lpstr>
      <vt:lpstr>P 6 Dictation 2 Book 11 Unit 2</vt:lpstr>
      <vt:lpstr>A. Vocabulary</vt:lpstr>
      <vt:lpstr>B. Paragraphs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5 Dictation 1</dc:title>
  <dc:creator>Chu Tin Yau</dc:creator>
  <cp:lastModifiedBy>Chu Tin Yau</cp:lastModifiedBy>
  <cp:revision>19</cp:revision>
  <dcterms:created xsi:type="dcterms:W3CDTF">2018-09-14T01:10:05Z</dcterms:created>
  <dcterms:modified xsi:type="dcterms:W3CDTF">2019-09-12T02:46:14Z</dcterms:modified>
</cp:coreProperties>
</file>