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2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smtClean="0"/>
              <a:t>按一下以編輯母片標題樣式</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smtClean="0"/>
              <a:t>按一下以編輯母片標題樣式</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smtClean="0"/>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61BEF0D-F0BB-DE4B-95CE-6DB70DBA9567}" type="datetimeFigureOut">
              <a:rPr lang="en-US" dirty="0"/>
              <a:pPr/>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9/12/2019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microsoft.com/office/2007/relationships/media" Target="../media/media7.mp3"/><Relationship Id="rId18" Type="http://schemas.openxmlformats.org/officeDocument/2006/relationships/audio" Target="../media/media9.mp3"/><Relationship Id="rId26" Type="http://schemas.openxmlformats.org/officeDocument/2006/relationships/audio" Target="../media/media13.mp3"/><Relationship Id="rId3" Type="http://schemas.microsoft.com/office/2007/relationships/media" Target="../media/media2.mp3"/><Relationship Id="rId21" Type="http://schemas.microsoft.com/office/2007/relationships/media" Target="../media/media11.mp3"/><Relationship Id="rId34" Type="http://schemas.openxmlformats.org/officeDocument/2006/relationships/image" Target="../media/image5.png"/><Relationship Id="rId7" Type="http://schemas.microsoft.com/office/2007/relationships/media" Target="../media/media4.mp3"/><Relationship Id="rId12" Type="http://schemas.openxmlformats.org/officeDocument/2006/relationships/audio" Target="../media/media6.mp3"/><Relationship Id="rId17" Type="http://schemas.microsoft.com/office/2007/relationships/media" Target="../media/media9.mp3"/><Relationship Id="rId25" Type="http://schemas.microsoft.com/office/2007/relationships/media" Target="../media/media13.mp3"/><Relationship Id="rId33" Type="http://schemas.openxmlformats.org/officeDocument/2006/relationships/slideLayout" Target="../slideLayouts/slideLayout4.xml"/><Relationship Id="rId2" Type="http://schemas.openxmlformats.org/officeDocument/2006/relationships/audio" Target="../media/media1.mp3"/><Relationship Id="rId16" Type="http://schemas.openxmlformats.org/officeDocument/2006/relationships/audio" Target="../media/media8.mp3"/><Relationship Id="rId20" Type="http://schemas.openxmlformats.org/officeDocument/2006/relationships/audio" Target="../media/media10.mp3"/><Relationship Id="rId29" Type="http://schemas.microsoft.com/office/2007/relationships/media" Target="../media/media15.mp3"/><Relationship Id="rId1" Type="http://schemas.microsoft.com/office/2007/relationships/media" Target="../media/media1.mp3"/><Relationship Id="rId6" Type="http://schemas.openxmlformats.org/officeDocument/2006/relationships/audio" Target="../media/media3.mp3"/><Relationship Id="rId11" Type="http://schemas.microsoft.com/office/2007/relationships/media" Target="../media/media6.mp3"/><Relationship Id="rId24" Type="http://schemas.openxmlformats.org/officeDocument/2006/relationships/audio" Target="../media/media12.mp3"/><Relationship Id="rId32" Type="http://schemas.openxmlformats.org/officeDocument/2006/relationships/audio" Target="../media/media16.mp3"/><Relationship Id="rId5" Type="http://schemas.microsoft.com/office/2007/relationships/media" Target="../media/media3.mp3"/><Relationship Id="rId15" Type="http://schemas.microsoft.com/office/2007/relationships/media" Target="../media/media8.mp3"/><Relationship Id="rId23" Type="http://schemas.microsoft.com/office/2007/relationships/media" Target="../media/media12.mp3"/><Relationship Id="rId28" Type="http://schemas.openxmlformats.org/officeDocument/2006/relationships/audio" Target="../media/media14.mp3"/><Relationship Id="rId10" Type="http://schemas.openxmlformats.org/officeDocument/2006/relationships/audio" Target="../media/media5.mp3"/><Relationship Id="rId19" Type="http://schemas.microsoft.com/office/2007/relationships/media" Target="../media/media10.mp3"/><Relationship Id="rId31" Type="http://schemas.microsoft.com/office/2007/relationships/media" Target="../media/media16.mp3"/><Relationship Id="rId4" Type="http://schemas.openxmlformats.org/officeDocument/2006/relationships/audio" Target="../media/media2.mp3"/><Relationship Id="rId9" Type="http://schemas.microsoft.com/office/2007/relationships/media" Target="../media/media5.mp3"/><Relationship Id="rId14" Type="http://schemas.openxmlformats.org/officeDocument/2006/relationships/audio" Target="../media/media7.mp3"/><Relationship Id="rId22" Type="http://schemas.openxmlformats.org/officeDocument/2006/relationships/audio" Target="../media/media11.mp3"/><Relationship Id="rId27" Type="http://schemas.microsoft.com/office/2007/relationships/media" Target="../media/media14.mp3"/><Relationship Id="rId30" Type="http://schemas.openxmlformats.org/officeDocument/2006/relationships/audio" Target="../media/media15.mp3"/><Relationship Id="rId8" Type="http://schemas.openxmlformats.org/officeDocument/2006/relationships/audio" Target="../media/media4.mp3"/></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media" Target="../media/media18.mp3"/><Relationship Id="rId7" Type="http://schemas.openxmlformats.org/officeDocument/2006/relationships/slideLayout" Target="../slideLayouts/slideLayout4.xml"/><Relationship Id="rId2" Type="http://schemas.openxmlformats.org/officeDocument/2006/relationships/audio" Target="../media/media17.mp3"/><Relationship Id="rId1" Type="http://schemas.microsoft.com/office/2007/relationships/media" Target="../media/media17.mp3"/><Relationship Id="rId6" Type="http://schemas.openxmlformats.org/officeDocument/2006/relationships/audio" Target="../media/media19.mp3"/><Relationship Id="rId5" Type="http://schemas.microsoft.com/office/2007/relationships/media" Target="../media/media19.mp3"/><Relationship Id="rId4" Type="http://schemas.openxmlformats.org/officeDocument/2006/relationships/audio" Target="../media/media18.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altLang="zh-HK" dirty="0" smtClean="0"/>
              <a:t>P 6 Dictation </a:t>
            </a:r>
            <a:r>
              <a:rPr lang="en-US" altLang="zh-HK" dirty="0" smtClean="0"/>
              <a:t>9</a:t>
            </a:r>
            <a:r>
              <a:rPr lang="en-US" altLang="zh-HK" dirty="0" smtClean="0"/>
              <a:t/>
            </a:r>
            <a:br>
              <a:rPr lang="en-US" altLang="zh-HK" dirty="0" smtClean="0"/>
            </a:br>
            <a:r>
              <a:rPr lang="en-US" altLang="zh-HK" dirty="0" smtClean="0"/>
              <a:t>Book </a:t>
            </a:r>
            <a:r>
              <a:rPr lang="en-US" altLang="zh-HK" dirty="0" smtClean="0"/>
              <a:t>12 </a:t>
            </a:r>
            <a:r>
              <a:rPr lang="en-US" altLang="zh-HK" dirty="0" smtClean="0"/>
              <a:t>Unit </a:t>
            </a:r>
            <a:r>
              <a:rPr lang="en-US" altLang="zh-HK" dirty="0" smtClean="0"/>
              <a:t>4</a:t>
            </a:r>
            <a:endParaRPr lang="zh-HK" altLang="en-US" dirty="0"/>
          </a:p>
        </p:txBody>
      </p:sp>
      <p:sp>
        <p:nvSpPr>
          <p:cNvPr id="3" name="副標題 2"/>
          <p:cNvSpPr>
            <a:spLocks noGrp="1"/>
          </p:cNvSpPr>
          <p:nvPr>
            <p:ph type="subTitle" idx="1"/>
          </p:nvPr>
        </p:nvSpPr>
        <p:spPr/>
        <p:txBody>
          <a:bodyPr/>
          <a:lstStyle/>
          <a:p>
            <a:r>
              <a:rPr lang="en-US" altLang="zh-HK" dirty="0" smtClean="0"/>
              <a:t>20</a:t>
            </a:r>
            <a:r>
              <a:rPr lang="en-US" altLang="zh-HK" baseline="30000" dirty="0" smtClean="0"/>
              <a:t>th</a:t>
            </a:r>
            <a:r>
              <a:rPr lang="en-US" altLang="zh-HK" dirty="0" smtClean="0"/>
              <a:t> May, 2020</a:t>
            </a:r>
            <a:endParaRPr lang="en-US" altLang="zh-HK" dirty="0" smtClean="0"/>
          </a:p>
          <a:p>
            <a:r>
              <a:rPr lang="en-US" altLang="zh-HK" dirty="0" smtClean="0"/>
              <a:t>Week </a:t>
            </a:r>
            <a:r>
              <a:rPr lang="en-US" altLang="zh-HK" dirty="0" smtClean="0"/>
              <a:t>38</a:t>
            </a:r>
            <a:endParaRPr lang="zh-HK" altLang="en-US" dirty="0"/>
          </a:p>
        </p:txBody>
      </p:sp>
    </p:spTree>
    <p:extLst>
      <p:ext uri="{BB962C8B-B14F-4D97-AF65-F5344CB8AC3E}">
        <p14:creationId xmlns:p14="http://schemas.microsoft.com/office/powerpoint/2010/main" val="915539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en-US" altLang="zh-HK" dirty="0" smtClean="0"/>
              <a:t>A. Vocabulary</a:t>
            </a:r>
            <a:endParaRPr lang="zh-HK" altLang="en-US" dirty="0"/>
          </a:p>
        </p:txBody>
      </p:sp>
      <p:sp>
        <p:nvSpPr>
          <p:cNvPr id="3" name="內容版面配置區 2"/>
          <p:cNvSpPr>
            <a:spLocks noGrp="1"/>
          </p:cNvSpPr>
          <p:nvPr>
            <p:ph sz="half" idx="1"/>
          </p:nvPr>
        </p:nvSpPr>
        <p:spPr/>
        <p:txBody>
          <a:bodyPr>
            <a:normAutofit/>
          </a:bodyPr>
          <a:lstStyle/>
          <a:p>
            <a:r>
              <a:rPr lang="en-US" altLang="zh-HK" dirty="0" smtClean="0"/>
              <a:t>       </a:t>
            </a:r>
            <a:r>
              <a:rPr lang="en-US" altLang="zh-HK" dirty="0" smtClean="0"/>
              <a:t>courageous / courage</a:t>
            </a:r>
            <a:endParaRPr lang="en-US" altLang="zh-HK" dirty="0" smtClean="0"/>
          </a:p>
          <a:p>
            <a:r>
              <a:rPr lang="en-US" altLang="zh-HK" dirty="0"/>
              <a:t> </a:t>
            </a:r>
            <a:r>
              <a:rPr lang="en-US" altLang="zh-HK" dirty="0" smtClean="0"/>
              <a:t>      </a:t>
            </a:r>
            <a:r>
              <a:rPr lang="en-US" altLang="zh-HK" dirty="0" smtClean="0"/>
              <a:t>forgiving / forgiveness</a:t>
            </a:r>
            <a:endParaRPr lang="en-US" altLang="zh-HK" dirty="0" smtClean="0"/>
          </a:p>
          <a:p>
            <a:r>
              <a:rPr lang="en-US" altLang="zh-HK" dirty="0"/>
              <a:t> </a:t>
            </a:r>
            <a:r>
              <a:rPr lang="en-US" altLang="zh-HK" dirty="0" smtClean="0"/>
              <a:t>      </a:t>
            </a:r>
            <a:r>
              <a:rPr lang="en-US" altLang="zh-HK" dirty="0" smtClean="0"/>
              <a:t>honest / honesty</a:t>
            </a:r>
            <a:endParaRPr lang="en-US" altLang="zh-HK" dirty="0" smtClean="0"/>
          </a:p>
          <a:p>
            <a:r>
              <a:rPr lang="en-US" altLang="zh-HK" dirty="0"/>
              <a:t> </a:t>
            </a:r>
            <a:r>
              <a:rPr lang="en-US" altLang="zh-HK" dirty="0" smtClean="0"/>
              <a:t>      </a:t>
            </a:r>
            <a:r>
              <a:rPr lang="en-US" altLang="zh-HK" dirty="0" smtClean="0"/>
              <a:t>loyal / loyalty</a:t>
            </a:r>
            <a:endParaRPr lang="en-US" altLang="zh-HK" dirty="0" smtClean="0"/>
          </a:p>
        </p:txBody>
      </p:sp>
      <p:sp>
        <p:nvSpPr>
          <p:cNvPr id="7" name="內容版面配置區 6"/>
          <p:cNvSpPr>
            <a:spLocks noGrp="1"/>
          </p:cNvSpPr>
          <p:nvPr>
            <p:ph sz="half" idx="2"/>
          </p:nvPr>
        </p:nvSpPr>
        <p:spPr/>
        <p:txBody>
          <a:bodyPr/>
          <a:lstStyle/>
          <a:p>
            <a:r>
              <a:rPr lang="en-US" altLang="zh-HK" dirty="0" smtClean="0"/>
              <a:t>       </a:t>
            </a:r>
            <a:r>
              <a:rPr lang="en-US" altLang="zh-HK" dirty="0" smtClean="0"/>
              <a:t>patient / patience</a:t>
            </a:r>
            <a:endParaRPr lang="en-US" altLang="zh-HK" dirty="0"/>
          </a:p>
          <a:p>
            <a:r>
              <a:rPr lang="en-US" altLang="zh-HK" dirty="0" smtClean="0"/>
              <a:t>       </a:t>
            </a:r>
            <a:r>
              <a:rPr lang="en-US" altLang="zh-HK" dirty="0" smtClean="0"/>
              <a:t>responsible / responsibility</a:t>
            </a:r>
            <a:endParaRPr lang="en-US" altLang="zh-HK" dirty="0"/>
          </a:p>
          <a:p>
            <a:r>
              <a:rPr lang="en-US" altLang="zh-HK" dirty="0" smtClean="0"/>
              <a:t>       </a:t>
            </a:r>
            <a:r>
              <a:rPr lang="en-US" altLang="zh-HK" dirty="0" smtClean="0"/>
              <a:t>humorous / </a:t>
            </a:r>
            <a:r>
              <a:rPr lang="en-US" altLang="zh-HK" dirty="0" err="1" smtClean="0"/>
              <a:t>humour</a:t>
            </a:r>
            <a:endParaRPr lang="en-US" altLang="zh-HK" dirty="0"/>
          </a:p>
          <a:p>
            <a:r>
              <a:rPr lang="en-US" altLang="zh-HK" dirty="0" smtClean="0"/>
              <a:t>       </a:t>
            </a:r>
            <a:r>
              <a:rPr lang="en-US" altLang="zh-HK" dirty="0" smtClean="0"/>
              <a:t>modest / modesty</a:t>
            </a:r>
          </a:p>
        </p:txBody>
      </p:sp>
      <p:pic>
        <p:nvPicPr>
          <p:cNvPr id="54" name="courag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4"/>
          <a:stretch>
            <a:fillRect/>
          </a:stretch>
        </p:blipFill>
        <p:spPr>
          <a:xfrm>
            <a:off x="4831548" y="2518117"/>
            <a:ext cx="609600" cy="609600"/>
          </a:xfrm>
          <a:prstGeom prst="rect">
            <a:avLst/>
          </a:prstGeom>
        </p:spPr>
      </p:pic>
      <p:pic>
        <p:nvPicPr>
          <p:cNvPr id="55" name="courageous">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34"/>
          <a:stretch>
            <a:fillRect/>
          </a:stretch>
        </p:blipFill>
        <p:spPr>
          <a:xfrm>
            <a:off x="1494694" y="2518117"/>
            <a:ext cx="609600" cy="609600"/>
          </a:xfrm>
          <a:prstGeom prst="rect">
            <a:avLst/>
          </a:prstGeom>
        </p:spPr>
      </p:pic>
      <p:pic>
        <p:nvPicPr>
          <p:cNvPr id="57" name="forgiving">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34"/>
          <a:stretch>
            <a:fillRect/>
          </a:stretch>
        </p:blipFill>
        <p:spPr>
          <a:xfrm>
            <a:off x="1494694" y="3047764"/>
            <a:ext cx="609600" cy="609600"/>
          </a:xfrm>
          <a:prstGeom prst="rect">
            <a:avLst/>
          </a:prstGeom>
        </p:spPr>
      </p:pic>
      <p:pic>
        <p:nvPicPr>
          <p:cNvPr id="58" name="forgiveness">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34"/>
          <a:stretch>
            <a:fillRect/>
          </a:stretch>
        </p:blipFill>
        <p:spPr>
          <a:xfrm>
            <a:off x="4913844" y="3047764"/>
            <a:ext cx="609600" cy="609600"/>
          </a:xfrm>
          <a:prstGeom prst="rect">
            <a:avLst/>
          </a:prstGeom>
        </p:spPr>
      </p:pic>
      <p:pic>
        <p:nvPicPr>
          <p:cNvPr id="59" name="honest">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34"/>
          <a:stretch>
            <a:fillRect/>
          </a:stretch>
        </p:blipFill>
        <p:spPr>
          <a:xfrm>
            <a:off x="1497977" y="3535208"/>
            <a:ext cx="609600" cy="609600"/>
          </a:xfrm>
          <a:prstGeom prst="rect">
            <a:avLst/>
          </a:prstGeom>
        </p:spPr>
      </p:pic>
      <p:pic>
        <p:nvPicPr>
          <p:cNvPr id="60" name="honesty">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34"/>
          <a:stretch>
            <a:fillRect/>
          </a:stretch>
        </p:blipFill>
        <p:spPr>
          <a:xfrm>
            <a:off x="4310341" y="3584682"/>
            <a:ext cx="609600" cy="609600"/>
          </a:xfrm>
          <a:prstGeom prst="rect">
            <a:avLst/>
          </a:prstGeom>
        </p:spPr>
      </p:pic>
      <p:pic>
        <p:nvPicPr>
          <p:cNvPr id="61" name="loyal">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34"/>
          <a:stretch>
            <a:fillRect/>
          </a:stretch>
        </p:blipFill>
        <p:spPr>
          <a:xfrm>
            <a:off x="1492233" y="4022652"/>
            <a:ext cx="609600" cy="609600"/>
          </a:xfrm>
          <a:prstGeom prst="rect">
            <a:avLst/>
          </a:prstGeom>
        </p:spPr>
      </p:pic>
      <p:pic>
        <p:nvPicPr>
          <p:cNvPr id="62" name="loyalty">
            <a:hlinkClick r:id="" action="ppaction://media"/>
          </p:cNvPr>
          <p:cNvPicPr>
            <a:picLocks noChangeAspect="1"/>
          </p:cNvPicPr>
          <p:nvPr>
            <a:audioFile r:link="rId16"/>
            <p:extLst>
              <p:ext uri="{DAA4B4D4-6D71-4841-9C94-3DE7FCFB9230}">
                <p14:media xmlns:p14="http://schemas.microsoft.com/office/powerpoint/2010/main" r:embed="rId15"/>
              </p:ext>
            </p:extLst>
          </p:nvPr>
        </p:nvPicPr>
        <p:blipFill>
          <a:blip r:embed="rId34"/>
          <a:stretch>
            <a:fillRect/>
          </a:stretch>
        </p:blipFill>
        <p:spPr>
          <a:xfrm>
            <a:off x="3840949" y="4070837"/>
            <a:ext cx="609600" cy="609600"/>
          </a:xfrm>
          <a:prstGeom prst="rect">
            <a:avLst/>
          </a:prstGeom>
        </p:spPr>
      </p:pic>
      <p:pic>
        <p:nvPicPr>
          <p:cNvPr id="63" name="patient">
            <a:hlinkClick r:id="" action="ppaction://media"/>
          </p:cNvPr>
          <p:cNvPicPr>
            <a:picLocks noChangeAspect="1"/>
          </p:cNvPicPr>
          <p:nvPr>
            <a:audioFile r:link="rId18"/>
            <p:extLst>
              <p:ext uri="{DAA4B4D4-6D71-4841-9C94-3DE7FCFB9230}">
                <p14:media xmlns:p14="http://schemas.microsoft.com/office/powerpoint/2010/main" r:embed="rId17"/>
              </p:ext>
            </p:extLst>
          </p:nvPr>
        </p:nvPicPr>
        <p:blipFill>
          <a:blip r:embed="rId34"/>
          <a:stretch>
            <a:fillRect/>
          </a:stretch>
        </p:blipFill>
        <p:spPr>
          <a:xfrm>
            <a:off x="6463518" y="2518117"/>
            <a:ext cx="609600" cy="609600"/>
          </a:xfrm>
          <a:prstGeom prst="rect">
            <a:avLst/>
          </a:prstGeom>
        </p:spPr>
      </p:pic>
      <p:pic>
        <p:nvPicPr>
          <p:cNvPr id="64" name="patience">
            <a:hlinkClick r:id="" action="ppaction://media"/>
          </p:cNvPr>
          <p:cNvPicPr>
            <a:picLocks noChangeAspect="1"/>
          </p:cNvPicPr>
          <p:nvPr>
            <a:audioFile r:link="rId20"/>
            <p:extLst>
              <p:ext uri="{DAA4B4D4-6D71-4841-9C94-3DE7FCFB9230}">
                <p14:media xmlns:p14="http://schemas.microsoft.com/office/powerpoint/2010/main" r:embed="rId19"/>
              </p:ext>
            </p:extLst>
          </p:nvPr>
        </p:nvPicPr>
        <p:blipFill>
          <a:blip r:embed="rId34"/>
          <a:stretch>
            <a:fillRect/>
          </a:stretch>
        </p:blipFill>
        <p:spPr>
          <a:xfrm>
            <a:off x="9272954" y="2560320"/>
            <a:ext cx="609600" cy="609600"/>
          </a:xfrm>
          <a:prstGeom prst="rect">
            <a:avLst/>
          </a:prstGeom>
        </p:spPr>
      </p:pic>
      <p:pic>
        <p:nvPicPr>
          <p:cNvPr id="65" name="responsible">
            <a:hlinkClick r:id="" action="ppaction://media"/>
          </p:cNvPr>
          <p:cNvPicPr>
            <a:picLocks noChangeAspect="1"/>
          </p:cNvPicPr>
          <p:nvPr>
            <a:audioFile r:link="rId22"/>
            <p:extLst>
              <p:ext uri="{DAA4B4D4-6D71-4841-9C94-3DE7FCFB9230}">
                <p14:media xmlns:p14="http://schemas.microsoft.com/office/powerpoint/2010/main" r:embed="rId21"/>
              </p:ext>
            </p:extLst>
          </p:nvPr>
        </p:nvPicPr>
        <p:blipFill>
          <a:blip r:embed="rId34"/>
          <a:stretch>
            <a:fillRect/>
          </a:stretch>
        </p:blipFill>
        <p:spPr>
          <a:xfrm>
            <a:off x="6463518" y="3047764"/>
            <a:ext cx="609600" cy="609600"/>
          </a:xfrm>
          <a:prstGeom prst="rect">
            <a:avLst/>
          </a:prstGeom>
        </p:spPr>
      </p:pic>
      <p:pic>
        <p:nvPicPr>
          <p:cNvPr id="66" name="responsibility">
            <a:hlinkClick r:id="" action="ppaction://media"/>
          </p:cNvPr>
          <p:cNvPicPr>
            <a:picLocks noChangeAspect="1"/>
          </p:cNvPicPr>
          <p:nvPr>
            <a:audioFile r:link="rId24"/>
            <p:extLst>
              <p:ext uri="{DAA4B4D4-6D71-4841-9C94-3DE7FCFB9230}">
                <p14:media xmlns:p14="http://schemas.microsoft.com/office/powerpoint/2010/main" r:embed="rId23"/>
              </p:ext>
            </p:extLst>
          </p:nvPr>
        </p:nvPicPr>
        <p:blipFill>
          <a:blip r:embed="rId34"/>
          <a:stretch>
            <a:fillRect/>
          </a:stretch>
        </p:blipFill>
        <p:spPr>
          <a:xfrm>
            <a:off x="10454406" y="3051982"/>
            <a:ext cx="609600" cy="609600"/>
          </a:xfrm>
          <a:prstGeom prst="rect">
            <a:avLst/>
          </a:prstGeom>
        </p:spPr>
      </p:pic>
      <p:pic>
        <p:nvPicPr>
          <p:cNvPr id="67" name="humorous">
            <a:hlinkClick r:id="" action="ppaction://media"/>
          </p:cNvPr>
          <p:cNvPicPr>
            <a:picLocks noChangeAspect="1"/>
          </p:cNvPicPr>
          <p:nvPr>
            <a:audioFile r:link="rId26"/>
            <p:extLst>
              <p:ext uri="{DAA4B4D4-6D71-4841-9C94-3DE7FCFB9230}">
                <p14:media xmlns:p14="http://schemas.microsoft.com/office/powerpoint/2010/main" r:embed="rId25"/>
              </p:ext>
            </p:extLst>
          </p:nvPr>
        </p:nvPicPr>
        <p:blipFill>
          <a:blip r:embed="rId34"/>
          <a:stretch>
            <a:fillRect/>
          </a:stretch>
        </p:blipFill>
        <p:spPr>
          <a:xfrm>
            <a:off x="6462229" y="3561000"/>
            <a:ext cx="609600" cy="609600"/>
          </a:xfrm>
          <a:prstGeom prst="rect">
            <a:avLst/>
          </a:prstGeom>
        </p:spPr>
      </p:pic>
      <p:pic>
        <p:nvPicPr>
          <p:cNvPr id="68" name="humour">
            <a:hlinkClick r:id="" action="ppaction://media"/>
          </p:cNvPr>
          <p:cNvPicPr>
            <a:picLocks noChangeAspect="1"/>
          </p:cNvPicPr>
          <p:nvPr>
            <a:audioFile r:link="rId28"/>
            <p:extLst>
              <p:ext uri="{DAA4B4D4-6D71-4841-9C94-3DE7FCFB9230}">
                <p14:media xmlns:p14="http://schemas.microsoft.com/office/powerpoint/2010/main" r:embed="rId27"/>
              </p:ext>
            </p:extLst>
          </p:nvPr>
        </p:nvPicPr>
        <p:blipFill>
          <a:blip r:embed="rId34"/>
          <a:stretch>
            <a:fillRect/>
          </a:stretch>
        </p:blipFill>
        <p:spPr>
          <a:xfrm>
            <a:off x="9682617" y="3561000"/>
            <a:ext cx="609600" cy="609600"/>
          </a:xfrm>
          <a:prstGeom prst="rect">
            <a:avLst/>
          </a:prstGeom>
        </p:spPr>
      </p:pic>
      <p:pic>
        <p:nvPicPr>
          <p:cNvPr id="69" name="modest">
            <a:hlinkClick r:id="" action="ppaction://media"/>
          </p:cNvPr>
          <p:cNvPicPr>
            <a:picLocks noChangeAspect="1"/>
          </p:cNvPicPr>
          <p:nvPr>
            <a:audioFile r:link="rId30"/>
            <p:extLst>
              <p:ext uri="{DAA4B4D4-6D71-4841-9C94-3DE7FCFB9230}">
                <p14:media xmlns:p14="http://schemas.microsoft.com/office/powerpoint/2010/main" r:embed="rId29"/>
              </p:ext>
            </p:extLst>
          </p:nvPr>
        </p:nvPicPr>
        <p:blipFill>
          <a:blip r:embed="rId34"/>
          <a:stretch>
            <a:fillRect/>
          </a:stretch>
        </p:blipFill>
        <p:spPr>
          <a:xfrm>
            <a:off x="6484855" y="4070837"/>
            <a:ext cx="609600" cy="609600"/>
          </a:xfrm>
          <a:prstGeom prst="rect">
            <a:avLst/>
          </a:prstGeom>
        </p:spPr>
      </p:pic>
      <p:pic>
        <p:nvPicPr>
          <p:cNvPr id="70" name="modesty">
            <a:hlinkClick r:id="" action="ppaction://media"/>
          </p:cNvPr>
          <p:cNvPicPr>
            <a:picLocks noChangeAspect="1"/>
          </p:cNvPicPr>
          <p:nvPr>
            <a:audioFile r:link="rId32"/>
            <p:extLst>
              <p:ext uri="{DAA4B4D4-6D71-4841-9C94-3DE7FCFB9230}">
                <p14:media xmlns:p14="http://schemas.microsoft.com/office/powerpoint/2010/main" r:embed="rId31"/>
              </p:ext>
            </p:extLst>
          </p:nvPr>
        </p:nvPicPr>
        <p:blipFill>
          <a:blip r:embed="rId34"/>
          <a:stretch>
            <a:fillRect/>
          </a:stretch>
        </p:blipFill>
        <p:spPr>
          <a:xfrm>
            <a:off x="9399154" y="4085957"/>
            <a:ext cx="609600" cy="609600"/>
          </a:xfrm>
          <a:prstGeom prst="rect">
            <a:avLst/>
          </a:prstGeom>
        </p:spPr>
      </p:pic>
    </p:spTree>
    <p:extLst>
      <p:ext uri="{BB962C8B-B14F-4D97-AF65-F5344CB8AC3E}">
        <p14:creationId xmlns:p14="http://schemas.microsoft.com/office/powerpoint/2010/main" val="902314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2" fill="hold"/>
                                        <p:tgtEl>
                                          <p:spTgt spid="54"/>
                                        </p:tgtEl>
                                      </p:cBhvr>
                                    </p:cmd>
                                  </p:childTnLst>
                                </p:cTn>
                              </p:par>
                            </p:childTnLst>
                          </p:cTn>
                        </p:par>
                      </p:childTnLst>
                    </p:cTn>
                  </p:par>
                </p:childTnLst>
              </p:cTn>
              <p:nextCondLst>
                <p:cond evt="onClick" delay="0">
                  <p:tgtEl>
                    <p:spTgt spid="54"/>
                  </p:tgtEl>
                </p:cond>
              </p:nextCondLst>
            </p:seq>
            <p:audio>
              <p:cMediaNode vol="80000">
                <p:cTn id="7" fill="hold" display="0">
                  <p:stCondLst>
                    <p:cond delay="indefinite"/>
                  </p:stCondLst>
                  <p:endCondLst>
                    <p:cond evt="onStopAudio" delay="0">
                      <p:tgtEl>
                        <p:sldTgt/>
                      </p:tgtEl>
                    </p:cond>
                  </p:endCondLst>
                </p:cTn>
                <p:tgtEl>
                  <p:spTgt spid="54"/>
                </p:tgtEl>
              </p:cMediaNode>
            </p:audio>
            <p:seq concurrent="1" nextAc="seek">
              <p:cTn id="8" restart="whenNotActive" fill="hold" evtFilter="cancelBubble" nodeType="interactiveSeq">
                <p:stCondLst>
                  <p:cond evt="onClick" delay="0">
                    <p:tgtEl>
                      <p:spTgt spid="5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46" fill="hold"/>
                                        <p:tgtEl>
                                          <p:spTgt spid="55"/>
                                        </p:tgtEl>
                                      </p:cBhvr>
                                    </p:cmd>
                                  </p:childTnLst>
                                </p:cTn>
                              </p:par>
                            </p:childTnLst>
                          </p:cTn>
                        </p:par>
                      </p:childTnLst>
                    </p:cTn>
                  </p:par>
                </p:childTnLst>
              </p:cTn>
              <p:nextCondLst>
                <p:cond evt="onClick" delay="0">
                  <p:tgtEl>
                    <p:spTgt spid="55"/>
                  </p:tgtEl>
                </p:cond>
              </p:nextCondLst>
            </p:seq>
            <p:audio>
              <p:cMediaNode vol="80000">
                <p:cTn id="13" fill="hold" display="0">
                  <p:stCondLst>
                    <p:cond delay="indefinite"/>
                  </p:stCondLst>
                  <p:endCondLst>
                    <p:cond evt="onStopAudio" delay="0">
                      <p:tgtEl>
                        <p:sldTgt/>
                      </p:tgtEl>
                    </p:cond>
                  </p:endCondLst>
                </p:cTn>
                <p:tgtEl>
                  <p:spTgt spid="55"/>
                </p:tgtEl>
              </p:cMediaNode>
            </p:audio>
            <p:seq concurrent="1" nextAc="seek">
              <p:cTn id="14" restart="whenNotActive" fill="hold" evtFilter="cancelBubble" nodeType="interactiveSeq">
                <p:stCondLst>
                  <p:cond evt="onClick" delay="0">
                    <p:tgtEl>
                      <p:spTgt spid="5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776" fill="hold"/>
                                        <p:tgtEl>
                                          <p:spTgt spid="57"/>
                                        </p:tgtEl>
                                      </p:cBhvr>
                                    </p:cmd>
                                  </p:childTnLst>
                                </p:cTn>
                              </p:par>
                            </p:childTnLst>
                          </p:cTn>
                        </p:par>
                      </p:childTnLst>
                    </p:cTn>
                  </p:par>
                </p:childTnLst>
              </p:cTn>
              <p:nextCondLst>
                <p:cond evt="onClick" delay="0">
                  <p:tgtEl>
                    <p:spTgt spid="57"/>
                  </p:tgtEl>
                </p:cond>
              </p:nextCondLst>
            </p:seq>
            <p:audio>
              <p:cMediaNode vol="80000">
                <p:cTn id="19" fill="hold" display="0">
                  <p:stCondLst>
                    <p:cond delay="indefinite"/>
                  </p:stCondLst>
                  <p:endCondLst>
                    <p:cond evt="onStopAudio" delay="0">
                      <p:tgtEl>
                        <p:sldTgt/>
                      </p:tgtEl>
                    </p:cond>
                  </p:endCondLst>
                </p:cTn>
                <p:tgtEl>
                  <p:spTgt spid="57"/>
                </p:tgtEl>
              </p:cMediaNode>
            </p:audio>
            <p:seq concurrent="1" nextAc="seek">
              <p:cTn id="20" restart="whenNotActive" fill="hold" evtFilter="cancelBubble" nodeType="interactiveSeq">
                <p:stCondLst>
                  <p:cond evt="onClick" delay="0">
                    <p:tgtEl>
                      <p:spTgt spid="5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32" fill="hold"/>
                                        <p:tgtEl>
                                          <p:spTgt spid="58"/>
                                        </p:tgtEl>
                                      </p:cBhvr>
                                    </p:cmd>
                                  </p:childTnLst>
                                </p:cTn>
                              </p:par>
                            </p:childTnLst>
                          </p:cTn>
                        </p:par>
                      </p:childTnLst>
                    </p:cTn>
                  </p:par>
                </p:childTnLst>
              </p:cTn>
              <p:nextCondLst>
                <p:cond evt="onClick" delay="0">
                  <p:tgtEl>
                    <p:spTgt spid="58"/>
                  </p:tgtEl>
                </p:cond>
              </p:nextCondLst>
            </p:seq>
            <p:audio>
              <p:cMediaNode vol="80000">
                <p:cTn id="25" fill="hold" display="0">
                  <p:stCondLst>
                    <p:cond delay="indefinite"/>
                  </p:stCondLst>
                  <p:endCondLst>
                    <p:cond evt="onStopAudio" delay="0">
                      <p:tgtEl>
                        <p:sldTgt/>
                      </p:tgtEl>
                    </p:cond>
                  </p:endCondLst>
                </p:cTn>
                <p:tgtEl>
                  <p:spTgt spid="58"/>
                </p:tgtEl>
              </p:cMediaNode>
            </p:audio>
            <p:seq concurrent="1" nextAc="seek">
              <p:cTn id="26" restart="whenNotActive" fill="hold" evtFilter="cancelBubble" nodeType="interactiveSeq">
                <p:stCondLst>
                  <p:cond evt="onClick" delay="0">
                    <p:tgtEl>
                      <p:spTgt spid="5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906" fill="hold"/>
                                        <p:tgtEl>
                                          <p:spTgt spid="59"/>
                                        </p:tgtEl>
                                      </p:cBhvr>
                                    </p:cmd>
                                  </p:childTnLst>
                                </p:cTn>
                              </p:par>
                            </p:childTnLst>
                          </p:cTn>
                        </p:par>
                      </p:childTnLst>
                    </p:cTn>
                  </p:par>
                </p:childTnLst>
              </p:cTn>
              <p:nextCondLst>
                <p:cond evt="onClick" delay="0">
                  <p:tgtEl>
                    <p:spTgt spid="59"/>
                  </p:tgtEl>
                </p:cond>
              </p:nextCondLst>
            </p:seq>
            <p:audio>
              <p:cMediaNode vol="80000">
                <p:cTn id="31" fill="hold" display="0">
                  <p:stCondLst>
                    <p:cond delay="indefinite"/>
                  </p:stCondLst>
                  <p:endCondLst>
                    <p:cond evt="onStopAudio" delay="0">
                      <p:tgtEl>
                        <p:sldTgt/>
                      </p:tgtEl>
                    </p:cond>
                  </p:endCondLst>
                </p:cTn>
                <p:tgtEl>
                  <p:spTgt spid="59"/>
                </p:tgtEl>
              </p:cMediaNode>
            </p:audio>
            <p:seq concurrent="1" nextAc="seek">
              <p:cTn id="32" restart="whenNotActive" fill="hold" evtFilter="cancelBubble" nodeType="interactiveSeq">
                <p:stCondLst>
                  <p:cond evt="onClick" delay="0">
                    <p:tgtEl>
                      <p:spTgt spid="6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1018" fill="hold"/>
                                        <p:tgtEl>
                                          <p:spTgt spid="60"/>
                                        </p:tgtEl>
                                      </p:cBhvr>
                                    </p:cmd>
                                  </p:childTnLst>
                                </p:cTn>
                              </p:par>
                            </p:childTnLst>
                          </p:cTn>
                        </p:par>
                      </p:childTnLst>
                    </p:cTn>
                  </p:par>
                </p:childTnLst>
              </p:cTn>
              <p:nextCondLst>
                <p:cond evt="onClick" delay="0">
                  <p:tgtEl>
                    <p:spTgt spid="60"/>
                  </p:tgtEl>
                </p:cond>
              </p:nextCondLst>
            </p:seq>
            <p:audio>
              <p:cMediaNode vol="80000">
                <p:cTn id="37" fill="hold" display="0">
                  <p:stCondLst>
                    <p:cond delay="indefinite"/>
                  </p:stCondLst>
                  <p:endCondLst>
                    <p:cond evt="onStopAudio" delay="0">
                      <p:tgtEl>
                        <p:sldTgt/>
                      </p:tgtEl>
                    </p:cond>
                  </p:endCondLst>
                </p:cTn>
                <p:tgtEl>
                  <p:spTgt spid="60"/>
                </p:tgtEl>
              </p:cMediaNode>
            </p:audio>
            <p:seq concurrent="1" nextAc="seek">
              <p:cTn id="38" restart="whenNotActive" fill="hold" evtFilter="cancelBubble" nodeType="interactiveSeq">
                <p:stCondLst>
                  <p:cond evt="onClick" delay="0">
                    <p:tgtEl>
                      <p:spTgt spid="61"/>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645" fill="hold"/>
                                        <p:tgtEl>
                                          <p:spTgt spid="61"/>
                                        </p:tgtEl>
                                      </p:cBhvr>
                                    </p:cmd>
                                  </p:childTnLst>
                                </p:cTn>
                              </p:par>
                            </p:childTnLst>
                          </p:cTn>
                        </p:par>
                      </p:childTnLst>
                    </p:cTn>
                  </p:par>
                </p:childTnLst>
              </p:cTn>
              <p:nextCondLst>
                <p:cond evt="onClick" delay="0">
                  <p:tgtEl>
                    <p:spTgt spid="61"/>
                  </p:tgtEl>
                </p:cond>
              </p:nextCondLst>
            </p:seq>
            <p:audio>
              <p:cMediaNode vol="80000">
                <p:cTn id="43" fill="hold" display="0">
                  <p:stCondLst>
                    <p:cond delay="indefinite"/>
                  </p:stCondLst>
                  <p:endCondLst>
                    <p:cond evt="onStopAudio" delay="0">
                      <p:tgtEl>
                        <p:sldTgt/>
                      </p:tgtEl>
                    </p:cond>
                  </p:endCondLst>
                </p:cTn>
                <p:tgtEl>
                  <p:spTgt spid="61"/>
                </p:tgtEl>
              </p:cMediaNode>
            </p:audio>
            <p:seq concurrent="1" nextAc="seek">
              <p:cTn id="44" restart="whenNotActive" fill="hold" evtFilter="cancelBubble" nodeType="interactiveSeq">
                <p:stCondLst>
                  <p:cond evt="onClick" delay="0">
                    <p:tgtEl>
                      <p:spTgt spid="62"/>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1123" fill="hold"/>
                                        <p:tgtEl>
                                          <p:spTgt spid="62"/>
                                        </p:tgtEl>
                                      </p:cBhvr>
                                    </p:cmd>
                                  </p:childTnLst>
                                </p:cTn>
                              </p:par>
                            </p:childTnLst>
                          </p:cTn>
                        </p:par>
                      </p:childTnLst>
                    </p:cTn>
                  </p:par>
                </p:childTnLst>
              </p:cTn>
              <p:nextCondLst>
                <p:cond evt="onClick" delay="0">
                  <p:tgtEl>
                    <p:spTgt spid="62"/>
                  </p:tgtEl>
                </p:cond>
              </p:nextCondLst>
            </p:seq>
            <p:audio>
              <p:cMediaNode vol="80000">
                <p:cTn id="49" fill="hold" display="0">
                  <p:stCondLst>
                    <p:cond delay="indefinite"/>
                  </p:stCondLst>
                  <p:endCondLst>
                    <p:cond evt="onStopAudio" delay="0">
                      <p:tgtEl>
                        <p:sldTgt/>
                      </p:tgtEl>
                    </p:cond>
                  </p:endCondLst>
                </p:cTn>
                <p:tgtEl>
                  <p:spTgt spid="62"/>
                </p:tgtEl>
              </p:cMediaNode>
            </p:audio>
            <p:seq concurrent="1" nextAc="seek">
              <p:cTn id="50" restart="whenNotActive" fill="hold" evtFilter="cancelBubble" nodeType="interactiveSeq">
                <p:stCondLst>
                  <p:cond evt="onClick" delay="0">
                    <p:tgtEl>
                      <p:spTgt spid="63"/>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1593" fill="hold"/>
                                        <p:tgtEl>
                                          <p:spTgt spid="63"/>
                                        </p:tgtEl>
                                      </p:cBhvr>
                                    </p:cmd>
                                  </p:childTnLst>
                                </p:cTn>
                              </p:par>
                            </p:childTnLst>
                          </p:cTn>
                        </p:par>
                      </p:childTnLst>
                    </p:cTn>
                  </p:par>
                </p:childTnLst>
              </p:cTn>
              <p:nextCondLst>
                <p:cond evt="onClick" delay="0">
                  <p:tgtEl>
                    <p:spTgt spid="63"/>
                  </p:tgtEl>
                </p:cond>
              </p:nextCondLst>
            </p:seq>
            <p:audio>
              <p:cMediaNode vol="80000">
                <p:cTn id="55" fill="hold" display="0">
                  <p:stCondLst>
                    <p:cond delay="indefinite"/>
                  </p:stCondLst>
                  <p:endCondLst>
                    <p:cond evt="onStopAudio" delay="0">
                      <p:tgtEl>
                        <p:sldTgt/>
                      </p:tgtEl>
                    </p:cond>
                  </p:endCondLst>
                </p:cTn>
                <p:tgtEl>
                  <p:spTgt spid="63"/>
                </p:tgtEl>
              </p:cMediaNode>
            </p:audio>
            <p:seq concurrent="1" nextAc="seek">
              <p:cTn id="56" restart="whenNotActive" fill="hold" evtFilter="cancelBubble" nodeType="interactiveSeq">
                <p:stCondLst>
                  <p:cond evt="onClick" delay="0">
                    <p:tgtEl>
                      <p:spTgt spid="64"/>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1227" fill="hold"/>
                                        <p:tgtEl>
                                          <p:spTgt spid="64"/>
                                        </p:tgtEl>
                                      </p:cBhvr>
                                    </p:cmd>
                                  </p:childTnLst>
                                </p:cTn>
                              </p:par>
                            </p:childTnLst>
                          </p:cTn>
                        </p:par>
                      </p:childTnLst>
                    </p:cTn>
                  </p:par>
                </p:childTnLst>
              </p:cTn>
              <p:nextCondLst>
                <p:cond evt="onClick" delay="0">
                  <p:tgtEl>
                    <p:spTgt spid="64"/>
                  </p:tgtEl>
                </p:cond>
              </p:nextCondLst>
            </p:seq>
            <p:audio>
              <p:cMediaNode vol="80000">
                <p:cTn id="61" fill="hold" display="0">
                  <p:stCondLst>
                    <p:cond delay="indefinite"/>
                  </p:stCondLst>
                  <p:endCondLst>
                    <p:cond evt="onStopAudio" delay="0">
                      <p:tgtEl>
                        <p:sldTgt/>
                      </p:tgtEl>
                    </p:cond>
                  </p:endCondLst>
                </p:cTn>
                <p:tgtEl>
                  <p:spTgt spid="64"/>
                </p:tgtEl>
              </p:cMediaNode>
            </p:audio>
            <p:seq concurrent="1" nextAc="seek">
              <p:cTn id="62" restart="whenNotActive" fill="hold" evtFilter="cancelBubble" nodeType="interactiveSeq">
                <p:stCondLst>
                  <p:cond evt="onClick" delay="0">
                    <p:tgtEl>
                      <p:spTgt spid="65"/>
                    </p:tgtEl>
                  </p:cond>
                </p:stCondLst>
                <p:endSync evt="end" delay="0">
                  <p:rtn val="all"/>
                </p:endSync>
                <p:childTnLst>
                  <p:par>
                    <p:cTn id="63" fill="hold">
                      <p:stCondLst>
                        <p:cond delay="0"/>
                      </p:stCondLst>
                      <p:childTnLst>
                        <p:par>
                          <p:cTn id="64" fill="hold">
                            <p:stCondLst>
                              <p:cond delay="0"/>
                            </p:stCondLst>
                            <p:childTnLst>
                              <p:par>
                                <p:cTn id="65" presetID="1" presetClass="mediacall" presetSubtype="0" fill="hold" nodeType="clickEffect">
                                  <p:stCondLst>
                                    <p:cond delay="0"/>
                                  </p:stCondLst>
                                  <p:childTnLst>
                                    <p:cmd type="call" cmd="playFrom(0.0)">
                                      <p:cBhvr>
                                        <p:cTn id="66" dur="1906" fill="hold"/>
                                        <p:tgtEl>
                                          <p:spTgt spid="65"/>
                                        </p:tgtEl>
                                      </p:cBhvr>
                                    </p:cmd>
                                  </p:childTnLst>
                                </p:cTn>
                              </p:par>
                            </p:childTnLst>
                          </p:cTn>
                        </p:par>
                      </p:childTnLst>
                    </p:cTn>
                  </p:par>
                </p:childTnLst>
              </p:cTn>
              <p:nextCondLst>
                <p:cond evt="onClick" delay="0">
                  <p:tgtEl>
                    <p:spTgt spid="65"/>
                  </p:tgtEl>
                </p:cond>
              </p:nextCondLst>
            </p:seq>
            <p:audio>
              <p:cMediaNode vol="80000">
                <p:cTn id="67" fill="hold" display="0">
                  <p:stCondLst>
                    <p:cond delay="indefinite"/>
                  </p:stCondLst>
                  <p:endCondLst>
                    <p:cond evt="onStopAudio" delay="0">
                      <p:tgtEl>
                        <p:sldTgt/>
                      </p:tgtEl>
                    </p:cond>
                  </p:endCondLst>
                </p:cTn>
                <p:tgtEl>
                  <p:spTgt spid="65"/>
                </p:tgtEl>
              </p:cMediaNode>
            </p:audio>
            <p:seq concurrent="1" nextAc="seek">
              <p:cTn id="68" restart="whenNotActive" fill="hold" evtFilter="cancelBubble" nodeType="interactiveSeq">
                <p:stCondLst>
                  <p:cond evt="onClick" delay="0">
                    <p:tgtEl>
                      <p:spTgt spid="66"/>
                    </p:tgtEl>
                  </p:cond>
                </p:stCondLst>
                <p:endSync evt="end" delay="0">
                  <p:rtn val="all"/>
                </p:endSync>
                <p:childTnLst>
                  <p:par>
                    <p:cTn id="69" fill="hold">
                      <p:stCondLst>
                        <p:cond delay="0"/>
                      </p:stCondLst>
                      <p:childTnLst>
                        <p:par>
                          <p:cTn id="70" fill="hold">
                            <p:stCondLst>
                              <p:cond delay="0"/>
                            </p:stCondLst>
                            <p:childTnLst>
                              <p:par>
                                <p:cTn id="71" presetID="1" presetClass="mediacall" presetSubtype="0" fill="hold" nodeType="clickEffect">
                                  <p:stCondLst>
                                    <p:cond delay="0"/>
                                  </p:stCondLst>
                                  <p:childTnLst>
                                    <p:cmd type="call" cmd="playFrom(0.0)">
                                      <p:cBhvr>
                                        <p:cTn id="72" dur="1593" fill="hold"/>
                                        <p:tgtEl>
                                          <p:spTgt spid="66"/>
                                        </p:tgtEl>
                                      </p:cBhvr>
                                    </p:cmd>
                                  </p:childTnLst>
                                </p:cTn>
                              </p:par>
                            </p:childTnLst>
                          </p:cTn>
                        </p:par>
                      </p:childTnLst>
                    </p:cTn>
                  </p:par>
                </p:childTnLst>
              </p:cTn>
              <p:nextCondLst>
                <p:cond evt="onClick" delay="0">
                  <p:tgtEl>
                    <p:spTgt spid="66"/>
                  </p:tgtEl>
                </p:cond>
              </p:nextCondLst>
            </p:seq>
            <p:audio>
              <p:cMediaNode vol="80000">
                <p:cTn id="73" fill="hold" display="0">
                  <p:stCondLst>
                    <p:cond delay="indefinite"/>
                  </p:stCondLst>
                  <p:endCondLst>
                    <p:cond evt="onStopAudio" delay="0">
                      <p:tgtEl>
                        <p:sldTgt/>
                      </p:tgtEl>
                    </p:cond>
                  </p:endCondLst>
                </p:cTn>
                <p:tgtEl>
                  <p:spTgt spid="66"/>
                </p:tgtEl>
              </p:cMediaNode>
            </p:audio>
            <p:seq concurrent="1" nextAc="seek">
              <p:cTn id="74" restart="whenNotActive" fill="hold" evtFilter="cancelBubble" nodeType="interactiveSeq">
                <p:stCondLst>
                  <p:cond evt="onClick" delay="0">
                    <p:tgtEl>
                      <p:spTgt spid="67"/>
                    </p:tgtEl>
                  </p:cond>
                </p:stCondLst>
                <p:endSync evt="end" delay="0">
                  <p:rtn val="all"/>
                </p:endSync>
                <p:childTnLst>
                  <p:par>
                    <p:cTn id="75" fill="hold">
                      <p:stCondLst>
                        <p:cond delay="0"/>
                      </p:stCondLst>
                      <p:childTnLst>
                        <p:par>
                          <p:cTn id="76" fill="hold">
                            <p:stCondLst>
                              <p:cond delay="0"/>
                            </p:stCondLst>
                            <p:childTnLst>
                              <p:par>
                                <p:cTn id="77" presetID="1" presetClass="mediacall" presetSubtype="0" fill="hold" nodeType="clickEffect">
                                  <p:stCondLst>
                                    <p:cond delay="0"/>
                                  </p:stCondLst>
                                  <p:childTnLst>
                                    <p:cmd type="call" cmd="playFrom(0.0)">
                                      <p:cBhvr>
                                        <p:cTn id="78" dur="4832" fill="hold"/>
                                        <p:tgtEl>
                                          <p:spTgt spid="67"/>
                                        </p:tgtEl>
                                      </p:cBhvr>
                                    </p:cmd>
                                  </p:childTnLst>
                                </p:cTn>
                              </p:par>
                            </p:childTnLst>
                          </p:cTn>
                        </p:par>
                      </p:childTnLst>
                    </p:cTn>
                  </p:par>
                </p:childTnLst>
              </p:cTn>
              <p:nextCondLst>
                <p:cond evt="onClick" delay="0">
                  <p:tgtEl>
                    <p:spTgt spid="67"/>
                  </p:tgtEl>
                </p:cond>
              </p:nextCondLst>
            </p:seq>
            <p:audio>
              <p:cMediaNode vol="80000">
                <p:cTn id="79" fill="hold" display="0">
                  <p:stCondLst>
                    <p:cond delay="indefinite"/>
                  </p:stCondLst>
                  <p:endCondLst>
                    <p:cond evt="onStopAudio" delay="0">
                      <p:tgtEl>
                        <p:sldTgt/>
                      </p:tgtEl>
                    </p:cond>
                  </p:endCondLst>
                </p:cTn>
                <p:tgtEl>
                  <p:spTgt spid="67"/>
                </p:tgtEl>
              </p:cMediaNode>
            </p:audio>
            <p:seq concurrent="1" nextAc="seek">
              <p:cTn id="80" restart="whenNotActive" fill="hold" evtFilter="cancelBubble" nodeType="interactiveSeq">
                <p:stCondLst>
                  <p:cond evt="onClick" delay="0">
                    <p:tgtEl>
                      <p:spTgt spid="68"/>
                    </p:tgtEl>
                  </p:cond>
                </p:stCondLst>
                <p:endSync evt="end" delay="0">
                  <p:rtn val="all"/>
                </p:endSync>
                <p:childTnLst>
                  <p:par>
                    <p:cTn id="81" fill="hold">
                      <p:stCondLst>
                        <p:cond delay="0"/>
                      </p:stCondLst>
                      <p:childTnLst>
                        <p:par>
                          <p:cTn id="82" fill="hold">
                            <p:stCondLst>
                              <p:cond delay="0"/>
                            </p:stCondLst>
                            <p:childTnLst>
                              <p:par>
                                <p:cTn id="83" presetID="1" presetClass="mediacall" presetSubtype="0" fill="hold" nodeType="clickEffect">
                                  <p:stCondLst>
                                    <p:cond delay="0"/>
                                  </p:stCondLst>
                                  <p:childTnLst>
                                    <p:cmd type="call" cmd="playFrom(0.0)">
                                      <p:cBhvr>
                                        <p:cTn id="84" dur="3970" fill="hold"/>
                                        <p:tgtEl>
                                          <p:spTgt spid="68"/>
                                        </p:tgtEl>
                                      </p:cBhvr>
                                    </p:cmd>
                                  </p:childTnLst>
                                </p:cTn>
                              </p:par>
                            </p:childTnLst>
                          </p:cTn>
                        </p:par>
                      </p:childTnLst>
                    </p:cTn>
                  </p:par>
                </p:childTnLst>
              </p:cTn>
              <p:nextCondLst>
                <p:cond evt="onClick" delay="0">
                  <p:tgtEl>
                    <p:spTgt spid="68"/>
                  </p:tgtEl>
                </p:cond>
              </p:nextCondLst>
            </p:seq>
            <p:audio>
              <p:cMediaNode vol="80000">
                <p:cTn id="85" fill="hold" display="0">
                  <p:stCondLst>
                    <p:cond delay="indefinite"/>
                  </p:stCondLst>
                  <p:endCondLst>
                    <p:cond evt="onStopAudio" delay="0">
                      <p:tgtEl>
                        <p:sldTgt/>
                      </p:tgtEl>
                    </p:cond>
                  </p:endCondLst>
                </p:cTn>
                <p:tgtEl>
                  <p:spTgt spid="68"/>
                </p:tgtEl>
              </p:cMediaNode>
            </p:audio>
            <p:seq concurrent="1" nextAc="seek">
              <p:cTn id="86" restart="whenNotActive" fill="hold" evtFilter="cancelBubble" nodeType="interactiveSeq">
                <p:stCondLst>
                  <p:cond evt="onClick" delay="0">
                    <p:tgtEl>
                      <p:spTgt spid="69"/>
                    </p:tgtEl>
                  </p:cond>
                </p:stCondLst>
                <p:endSync evt="end" delay="0">
                  <p:rtn val="all"/>
                </p:endSync>
                <p:childTnLst>
                  <p:par>
                    <p:cTn id="87" fill="hold">
                      <p:stCondLst>
                        <p:cond delay="0"/>
                      </p:stCondLst>
                      <p:childTnLst>
                        <p:par>
                          <p:cTn id="88" fill="hold">
                            <p:stCondLst>
                              <p:cond delay="0"/>
                            </p:stCondLst>
                            <p:childTnLst>
                              <p:par>
                                <p:cTn id="89" presetID="1" presetClass="mediacall" presetSubtype="0" fill="hold" nodeType="clickEffect">
                                  <p:stCondLst>
                                    <p:cond delay="0"/>
                                  </p:stCondLst>
                                  <p:childTnLst>
                                    <p:cmd type="call" cmd="playFrom(0.0)">
                                      <p:cBhvr>
                                        <p:cTn id="90" dur="7627" fill="hold"/>
                                        <p:tgtEl>
                                          <p:spTgt spid="69"/>
                                        </p:tgtEl>
                                      </p:cBhvr>
                                    </p:cmd>
                                  </p:childTnLst>
                                </p:cTn>
                              </p:par>
                            </p:childTnLst>
                          </p:cTn>
                        </p:par>
                      </p:childTnLst>
                    </p:cTn>
                  </p:par>
                </p:childTnLst>
              </p:cTn>
              <p:nextCondLst>
                <p:cond evt="onClick" delay="0">
                  <p:tgtEl>
                    <p:spTgt spid="69"/>
                  </p:tgtEl>
                </p:cond>
              </p:nextCondLst>
            </p:seq>
            <p:audio>
              <p:cMediaNode vol="80000">
                <p:cTn id="91" fill="hold" display="0">
                  <p:stCondLst>
                    <p:cond delay="indefinite"/>
                  </p:stCondLst>
                  <p:endCondLst>
                    <p:cond evt="onStopAudio" delay="0">
                      <p:tgtEl>
                        <p:sldTgt/>
                      </p:tgtEl>
                    </p:cond>
                  </p:endCondLst>
                </p:cTn>
                <p:tgtEl>
                  <p:spTgt spid="69"/>
                </p:tgtEl>
              </p:cMediaNode>
            </p:audio>
            <p:seq concurrent="1" nextAc="seek">
              <p:cTn id="92" restart="whenNotActive" fill="hold" evtFilter="cancelBubble" nodeType="interactiveSeq">
                <p:stCondLst>
                  <p:cond evt="onClick" delay="0">
                    <p:tgtEl>
                      <p:spTgt spid="70"/>
                    </p:tgtEl>
                  </p:cond>
                </p:stCondLst>
                <p:endSync evt="end" delay="0">
                  <p:rtn val="all"/>
                </p:endSync>
                <p:childTnLst>
                  <p:par>
                    <p:cTn id="93" fill="hold">
                      <p:stCondLst>
                        <p:cond delay="0"/>
                      </p:stCondLst>
                      <p:childTnLst>
                        <p:par>
                          <p:cTn id="94" fill="hold">
                            <p:stCondLst>
                              <p:cond delay="0"/>
                            </p:stCondLst>
                            <p:childTnLst>
                              <p:par>
                                <p:cTn id="95" presetID="1" presetClass="mediacall" presetSubtype="0" fill="hold" nodeType="clickEffect">
                                  <p:stCondLst>
                                    <p:cond delay="0"/>
                                  </p:stCondLst>
                                  <p:childTnLst>
                                    <p:cmd type="call" cmd="playFrom(0.0)">
                                      <p:cBhvr>
                                        <p:cTn id="96" dur="3787" fill="hold"/>
                                        <p:tgtEl>
                                          <p:spTgt spid="70"/>
                                        </p:tgtEl>
                                      </p:cBhvr>
                                    </p:cmd>
                                  </p:childTnLst>
                                </p:cTn>
                              </p:par>
                            </p:childTnLst>
                          </p:cTn>
                        </p:par>
                      </p:childTnLst>
                    </p:cTn>
                  </p:par>
                </p:childTnLst>
              </p:cTn>
              <p:nextCondLst>
                <p:cond evt="onClick" delay="0">
                  <p:tgtEl>
                    <p:spTgt spid="70"/>
                  </p:tgtEl>
                </p:cond>
              </p:nextCondLst>
            </p:seq>
            <p:audio>
              <p:cMediaNode vol="80000">
                <p:cTn id="97" fill="hold" display="0">
                  <p:stCondLst>
                    <p:cond delay="indefinite"/>
                  </p:stCondLst>
                  <p:endCondLst>
                    <p:cond evt="onStopAudio" delay="0">
                      <p:tgtEl>
                        <p:sldTgt/>
                      </p:tgtEl>
                    </p:cond>
                  </p:endCondLst>
                </p:cTn>
                <p:tgtEl>
                  <p:spTgt spid="7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295402" y="982132"/>
            <a:ext cx="9601196" cy="1310307"/>
          </a:xfrm>
        </p:spPr>
        <p:txBody>
          <a:bodyPr/>
          <a:lstStyle/>
          <a:p>
            <a:pPr algn="l"/>
            <a:r>
              <a:rPr lang="en-US" altLang="zh-HK" dirty="0" smtClean="0"/>
              <a:t>B. Paragraphs</a:t>
            </a:r>
            <a:endParaRPr lang="zh-HK" altLang="en-US" dirty="0"/>
          </a:p>
        </p:txBody>
      </p:sp>
      <p:sp>
        <p:nvSpPr>
          <p:cNvPr id="9" name="內容版面配置區 8"/>
          <p:cNvSpPr>
            <a:spLocks noGrp="1"/>
          </p:cNvSpPr>
          <p:nvPr>
            <p:ph sz="half" idx="2"/>
          </p:nvPr>
        </p:nvSpPr>
        <p:spPr>
          <a:xfrm>
            <a:off x="1368918" y="2448619"/>
            <a:ext cx="9454164" cy="3762197"/>
          </a:xfrm>
        </p:spPr>
        <p:txBody>
          <a:bodyPr>
            <a:normAutofit fontScale="92500" lnSpcReduction="20000"/>
          </a:bodyPr>
          <a:lstStyle/>
          <a:p>
            <a:pPr lvl="1"/>
            <a:r>
              <a:rPr lang="en-US" altLang="zh-TW" sz="2400" dirty="0" smtClean="0"/>
              <a:t>Well, the little girl was very keen to get closer to the giant pandas. She leaned over the fence, lost her balance and fell into the panda enclosure. She was unconscious. We couldn’t get her out unless we actually went into the enclosure.</a:t>
            </a:r>
          </a:p>
          <a:p>
            <a:pPr lvl="1"/>
            <a:r>
              <a:rPr lang="en-US" altLang="zh-TW" sz="2400" dirty="0" smtClean="0"/>
              <a:t>I suppose it’s a good thing that giant pandas are not very dangerous…</a:t>
            </a:r>
          </a:p>
          <a:p>
            <a:pPr lvl="1"/>
            <a:r>
              <a:rPr lang="en-US" altLang="zh-TW" sz="2400" dirty="0" smtClean="0"/>
              <a:t>No, as a matter of fact they’re very strong and could easily hurt people! I was worried as some of the young pandas are very aggressive when they feel threatened. The girl’s mother was screaming too. If I were a panda, I would feel upset hearing someone screaming just outside my enclosure. We could see that some of the pandas were moving towards the girl. Luckily, the ‘boss’ panda, Xiao Chun, stopped the others from approaching.</a:t>
            </a:r>
            <a:endParaRPr lang="en-US" altLang="zh-TW" sz="2400" dirty="0" smtClean="0"/>
          </a:p>
          <a:p>
            <a:pPr marL="0" indent="0">
              <a:buNone/>
            </a:pPr>
            <a:endParaRPr lang="zh-HK" altLang="en-US" dirty="0"/>
          </a:p>
        </p:txBody>
      </p:sp>
      <p:pic>
        <p:nvPicPr>
          <p:cNvPr id="16" name="lh_bk12_p51_0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450918" y="2425036"/>
            <a:ext cx="460066" cy="460066"/>
          </a:xfrm>
          <a:prstGeom prst="rect">
            <a:avLst/>
          </a:prstGeom>
        </p:spPr>
      </p:pic>
      <p:pic>
        <p:nvPicPr>
          <p:cNvPr id="17" name="lh_bk12_p51_0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450918" y="3572705"/>
            <a:ext cx="445599" cy="445599"/>
          </a:xfrm>
          <a:prstGeom prst="rect">
            <a:avLst/>
          </a:prstGeom>
        </p:spPr>
      </p:pic>
      <p:pic>
        <p:nvPicPr>
          <p:cNvPr id="18" name="lh_bk12_p51_04">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450918" y="4049432"/>
            <a:ext cx="469045" cy="469045"/>
          </a:xfrm>
          <a:prstGeom prst="rect">
            <a:avLst/>
          </a:prstGeom>
        </p:spPr>
      </p:pic>
    </p:spTree>
    <p:extLst>
      <p:ext uri="{BB962C8B-B14F-4D97-AF65-F5344CB8AC3E}">
        <p14:creationId xmlns:p14="http://schemas.microsoft.com/office/powerpoint/2010/main" val="9131231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75"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067" fill="hold"/>
                                        <p:tgtEl>
                                          <p:spTgt spid="17"/>
                                        </p:tgtEl>
                                      </p:cBhvr>
                                    </p:cmd>
                                  </p:childTnLst>
                                </p:cTn>
                              </p:par>
                            </p:childTnLst>
                          </p:cTn>
                        </p:par>
                      </p:childTnLst>
                    </p:cTn>
                  </p:par>
                </p:childTnLst>
              </p:cTn>
              <p:nextCondLst>
                <p:cond evt="onClick" delay="0">
                  <p:tgtEl>
                    <p:spTgt spid="17"/>
                  </p:tgtEl>
                </p:cond>
              </p:nextCondLst>
            </p:seq>
            <p:audio>
              <p:cMediaNode vol="80000">
                <p:cTn id="13" fill="hold" display="0">
                  <p:stCondLst>
                    <p:cond delay="indefinite"/>
                  </p:stCondLst>
                  <p:endCondLst>
                    <p:cond evt="onStopAudio" delay="0">
                      <p:tgtEl>
                        <p:sldTgt/>
                      </p:tgtEl>
                    </p:cond>
                  </p:endCondLst>
                </p:cTn>
                <p:tgtEl>
                  <p:spTgt spid="17"/>
                </p:tgtEl>
              </p:cMediaNode>
            </p:audio>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511" fill="hold"/>
                                        <p:tgtEl>
                                          <p:spTgt spid="18"/>
                                        </p:tgtEl>
                                      </p:cBhvr>
                                    </p:cmd>
                                  </p:childTnLst>
                                </p:cTn>
                              </p:par>
                            </p:childTnLst>
                          </p:cTn>
                        </p:par>
                      </p:childTnLst>
                    </p:cTn>
                  </p:par>
                </p:childTnLst>
              </p:cTn>
              <p:nextCondLst>
                <p:cond evt="onClick" delay="0">
                  <p:tgtEl>
                    <p:spTgt spid="18"/>
                  </p:tgtEl>
                </p:cond>
              </p:nextCondLst>
            </p:seq>
            <p:audio>
              <p:cMediaNode vol="80000">
                <p:cTn id="19" fill="hold" display="0">
                  <p:stCondLst>
                    <p:cond delay="indefinite"/>
                  </p:stCondLst>
                  <p:endCondLst>
                    <p:cond evt="onStopAudio" delay="0">
                      <p:tgtEl>
                        <p:sldTgt/>
                      </p:tgtEl>
                    </p:cond>
                  </p:endCondLst>
                </p:cTn>
                <p:tgtEl>
                  <p:spTgt spid="18"/>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573</TotalTime>
  <Words>200</Words>
  <Application>Microsoft Office PowerPoint</Application>
  <PresentationFormat>寬螢幕</PresentationFormat>
  <Paragraphs>16</Paragraphs>
  <Slides>3</Slides>
  <Notes>0</Notes>
  <HiddenSlides>0</HiddenSlides>
  <MMClips>19</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vt:i4>
      </vt:variant>
    </vt:vector>
  </HeadingPairs>
  <TitlesOfParts>
    <vt:vector size="8" baseType="lpstr">
      <vt:lpstr>微軟正黑體</vt:lpstr>
      <vt:lpstr>新細明體</vt:lpstr>
      <vt:lpstr>Arial</vt:lpstr>
      <vt:lpstr>Garamond</vt:lpstr>
      <vt:lpstr>有機</vt:lpstr>
      <vt:lpstr>P 6 Dictation 9 Book 12 Unit 4</vt:lpstr>
      <vt:lpstr>A. Vocabulary</vt:lpstr>
      <vt:lpstr>B. Paragraphs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5 Dictation 1</dc:title>
  <dc:creator>Chu Tin Yau</dc:creator>
  <cp:lastModifiedBy>Chu Tin Yau</cp:lastModifiedBy>
  <cp:revision>42</cp:revision>
  <dcterms:created xsi:type="dcterms:W3CDTF">2018-09-14T01:10:05Z</dcterms:created>
  <dcterms:modified xsi:type="dcterms:W3CDTF">2019-09-12T09:42:06Z</dcterms:modified>
</cp:coreProperties>
</file>